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5" autoAdjust="0"/>
    <p:restoredTop sz="79960" autoAdjust="0"/>
  </p:normalViewPr>
  <p:slideViewPr>
    <p:cSldViewPr>
      <p:cViewPr>
        <p:scale>
          <a:sx n="70" d="100"/>
          <a:sy n="70" d="100"/>
        </p:scale>
        <p:origin x="3552" y="90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4/17/17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4/17/17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This</a:t>
            </a:r>
            <a:r>
              <a:rPr lang="en-US" baseline="0" dirty="0" smtClean="0"/>
              <a:t> class is, after all, about you </a:t>
            </a:r>
            <a:r>
              <a:rPr lang="mr-IN" baseline="0" dirty="0" smtClean="0"/>
              <a:t>–</a:t>
            </a:r>
            <a:r>
              <a:rPr lang="en-US" baseline="0" dirty="0" smtClean="0"/>
              <a:t> so let’s do some introductions.</a:t>
            </a:r>
          </a:p>
          <a:p>
            <a:endParaRPr lang="en-US" baseline="0" dirty="0" smtClean="0"/>
          </a:p>
          <a:p>
            <a:endParaRPr lang="en-US" baseline="0" dirty="0" smtClean="0"/>
          </a:p>
          <a:p>
            <a:r>
              <a:rPr lang="en-US" baseline="0" dirty="0" smtClean="0"/>
              <a:t>(You may also want to ask “Fears about class?” </a:t>
            </a:r>
            <a:r>
              <a:rPr lang="mr-IN" baseline="0" dirty="0" smtClean="0"/>
              <a:t>–</a:t>
            </a:r>
            <a:r>
              <a:rPr lang="en-US" baseline="0" dirty="0" smtClean="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First off, don’t be this guy.</a:t>
            </a:r>
          </a:p>
          <a:p>
            <a:endParaRPr lang="en-US" dirty="0" smtClean="0"/>
          </a:p>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this guy.</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Having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Don’t be frustrated! Keep an open mind </a:t>
            </a:r>
            <a:r>
              <a:rPr lang="mr-IN" dirty="0" smtClean="0"/>
              <a:t>–</a:t>
            </a:r>
            <a:r>
              <a:rPr lang="en-US" baseline="0" dirty="0" smtClean="0"/>
              <a:t> you’re here to learn.</a:t>
            </a:r>
          </a:p>
          <a:p>
            <a:endParaRPr lang="en-US" baseline="0" dirty="0" smtClean="0"/>
          </a:p>
          <a:p>
            <a:r>
              <a:rPr lang="en-US" sz="1200" b="0" i="0" kern="1200" dirty="0" smtClean="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You are a blank</a:t>
            </a:r>
            <a:r>
              <a:rPr lang="en-US" baseline="0" dirty="0" smtClean="0"/>
              <a:t> slate.</a:t>
            </a:r>
            <a:r>
              <a:rPr lang="en-US" dirty="0" smtClean="0"/>
              <a:t/>
            </a:r>
            <a:br>
              <a:rPr lang="en-US" dirty="0" smtClean="0"/>
            </a:br>
            <a:r>
              <a:rPr lang="en-US" dirty="0" smtClean="0"/>
              <a:t/>
            </a:r>
            <a:br>
              <a:rPr lang="en-US" dirty="0" smtClean="0"/>
            </a:br>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how does one learn? Well</a:t>
            </a:r>
            <a:r>
              <a:rPr lang="mr-IN"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smtClean="0"/>
              <a:t>…</a:t>
            </a:r>
            <a:r>
              <a:rPr lang="en-US" dirty="0" smtClean="0"/>
              <a:t> there are a few obstacles in the way.</a:t>
            </a:r>
          </a:p>
          <a:p>
            <a:endParaRPr lang="en-US" dirty="0" smtClean="0"/>
          </a:p>
          <a:p>
            <a:r>
              <a:rPr lang="en-US" dirty="0" smtClean="0"/>
              <a:t>Things</a:t>
            </a:r>
            <a:r>
              <a:rPr lang="en-US" baseline="0" dirty="0" smtClean="0"/>
              <a:t> that will frustrate you</a:t>
            </a:r>
            <a:r>
              <a:rPr lang="mr-IN" baseline="0"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a:t>
            </a:r>
            <a:r>
              <a:rPr lang="en-US" baseline="0" dirty="0" smtClean="0"/>
              <a:t> 1</a:t>
            </a:r>
            <a:br>
              <a:rPr lang="en-US" baseline="0" dirty="0" smtClean="0"/>
            </a:br>
            <a:r>
              <a:rPr lang="en-US" baseline="0" dirty="0" smtClean="0"/>
              <a:t/>
            </a:r>
            <a:br>
              <a:rPr lang="en-US" baseline="0" dirty="0" smtClean="0"/>
            </a:br>
            <a:r>
              <a:rPr lang="en-US" sz="1200" b="0" i="0" kern="1200" dirty="0" smtClean="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smtClean="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a:t>
            </a:r>
          </a:p>
          <a:p>
            <a:endParaRPr lang="en-US" dirty="0" smtClean="0"/>
          </a:p>
          <a:p>
            <a:r>
              <a:rPr lang="en-US" sz="1200" b="0" i="0" kern="1200" dirty="0" smtClean="0">
                <a:solidFill>
                  <a:schemeClr val="tx1"/>
                </a:solidFill>
                <a:effectLst/>
                <a:latin typeface="+mn-lt"/>
                <a:ea typeface="+mn-ea"/>
                <a:cs typeface="+mn-cs"/>
              </a:rPr>
              <a:t>There will be many moments where you will doubt yourself.</a:t>
            </a:r>
            <a:endParaRPr lang="en-US" dirty="0" smtClean="0"/>
          </a:p>
          <a:p>
            <a:endParaRPr lang="en-US" dirty="0" smtClean="0"/>
          </a:p>
          <a:p>
            <a:r>
              <a:rPr lang="en-US" dirty="0" smtClean="0"/>
              <a:t>Everyone is on the same</a:t>
            </a:r>
            <a:r>
              <a:rPr lang="en-US" baseline="0" dirty="0" smtClean="0"/>
              <a:t> page as you. No-one in this classroom is dumb. You all have varying backgrounds with differing experiences and exposure.</a:t>
            </a:r>
          </a:p>
          <a:p>
            <a:endParaRPr lang="en-US" baseline="0" dirty="0" smtClean="0"/>
          </a:p>
          <a:p>
            <a:endParaRPr lang="en-US" baseline="0" dirty="0" smtClean="0"/>
          </a:p>
          <a:p>
            <a:r>
              <a:rPr lang="en-US" baseline="0" dirty="0" smtClean="0"/>
              <a:t>Everyone was where you are at some point in their career. Every single developer. Me too. </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takes time but you have what it takes; you were selected for this program because we know you have what it takes.</a:t>
            </a:r>
            <a:endParaRPr lang="en-US" baseline="0" dirty="0" smtClean="0"/>
          </a:p>
          <a:p>
            <a:endParaRPr lang="en-US" baseline="0" dirty="0" smtClean="0"/>
          </a:p>
          <a:p>
            <a:endParaRPr lang="en-US" baseline="0" dirty="0" smtClean="0"/>
          </a:p>
          <a:p>
            <a:r>
              <a:rPr lang="en-US" baseline="0" dirty="0" smtClean="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 </a:t>
            </a:r>
            <a:r>
              <a:rPr lang="mr-IN" dirty="0" smtClean="0"/>
              <a:t>–</a:t>
            </a:r>
            <a:r>
              <a:rPr lang="en-US" dirty="0" smtClean="0"/>
              <a:t> you have a ton</a:t>
            </a:r>
            <a:r>
              <a:rPr lang="en-US" baseline="0" dirty="0" smtClean="0"/>
              <a:t> of ground to cover! </a:t>
            </a:r>
          </a:p>
          <a:p>
            <a:endParaRPr lang="en-US" baseline="0" dirty="0" smtClean="0"/>
          </a:p>
          <a:p>
            <a:r>
              <a:rPr lang="en-US" baseline="0" dirty="0" smtClean="0"/>
              <a:t>There’s a lot to learn, and it can be intimidating. But honestly, 6 months will be over before you know it. </a:t>
            </a:r>
          </a:p>
          <a:p>
            <a:endParaRPr lang="en-US" baseline="0" dirty="0" smtClean="0"/>
          </a:p>
          <a:p>
            <a:r>
              <a:rPr lang="en-US" sz="1200" b="0" i="0" kern="1200" baseline="0" dirty="0" smtClean="0">
                <a:solidFill>
                  <a:schemeClr val="tx1"/>
                </a:solidFill>
                <a:effectLst/>
                <a:latin typeface="+mn-lt"/>
                <a:ea typeface="+mn-ea"/>
                <a:cs typeface="+mn-cs"/>
              </a:rPr>
              <a:t>Because </a:t>
            </a:r>
            <a:r>
              <a:rPr lang="en-US" sz="1200" b="0" i="0" kern="1200" dirty="0" smtClean="0">
                <a:solidFill>
                  <a:schemeClr val="tx1"/>
                </a:solidFill>
                <a:effectLst/>
                <a:latin typeface="+mn-lt"/>
                <a:ea typeface="+mn-ea"/>
                <a:cs typeface="+mn-cs"/>
              </a:rPr>
              <a:t>of the length of the program, personal issues WILL come up during the course of the program, and it</a:t>
            </a:r>
            <a:r>
              <a:rPr lang="en-US" sz="1200" b="0" i="0" kern="1200" baseline="0" dirty="0" smtClean="0">
                <a:solidFill>
                  <a:schemeClr val="tx1"/>
                </a:solidFill>
                <a:effectLst/>
                <a:latin typeface="+mn-lt"/>
                <a:ea typeface="+mn-ea"/>
                <a:cs typeface="+mn-cs"/>
              </a:rPr>
              <a:t> will be challenging to stay motivated.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Enough about you, time to talk about me.</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And</a:t>
            </a:r>
            <a:r>
              <a:rPr lang="en-US" baseline="0" dirty="0" smtClean="0"/>
              <a:t> will take a while to master. Persisting in general is the #1 hardest thing in this course.</a:t>
            </a:r>
          </a:p>
          <a:p>
            <a:endParaRPr lang="en-US" baseline="0" dirty="0" smtClean="0"/>
          </a:p>
          <a:p>
            <a:r>
              <a:rPr lang="en-US" baseline="0" dirty="0" smtClean="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Frustration</a:t>
            </a:r>
            <a:r>
              <a:rPr lang="en-US" baseline="0" dirty="0" smtClean="0"/>
              <a:t> = learning, seriously. Here’s the author of a pretty famous book on the mean stack: </a:t>
            </a:r>
          </a:p>
          <a:p>
            <a:endParaRPr lang="en-US" baseline="0" dirty="0" smtClean="0"/>
          </a:p>
          <a:p>
            <a:r>
              <a:rPr lang="en-US" baseline="0" dirty="0" smtClean="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Of course, to do this, you’ll need to be great</a:t>
            </a:r>
            <a:r>
              <a:rPr lang="en-US" baseline="0" dirty="0" smtClean="0"/>
              <a:t> at googling!</a:t>
            </a:r>
          </a:p>
          <a:p>
            <a:endParaRPr lang="en-US" baseline="0" dirty="0" smtClean="0"/>
          </a:p>
          <a:p>
            <a:pPr marL="171450" indent="-171450">
              <a:buFontTx/>
              <a:buChar char="-"/>
            </a:pPr>
            <a:r>
              <a:rPr lang="en-US" baseline="0" dirty="0" smtClean="0"/>
              <a:t>This is arguably the best/most important skill you can use.</a:t>
            </a:r>
          </a:p>
          <a:p>
            <a:pPr marL="171450" indent="-171450">
              <a:buFontTx/>
              <a:buChar char="-"/>
            </a:pPr>
            <a:r>
              <a:rPr lang="en-US" baseline="0" dirty="0" smtClean="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a:t>
            </a:r>
            <a:r>
              <a:rPr lang="en-US" baseline="0" dirty="0" smtClean="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Question:</a:t>
            </a:r>
            <a:r>
              <a:rPr lang="en-US" baseline="0" dirty="0" smtClean="0"/>
              <a:t> </a:t>
            </a:r>
            <a:r>
              <a:rPr lang="en-US" dirty="0" smtClean="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By</a:t>
            </a:r>
            <a:r>
              <a:rPr lang="en-US" baseline="0" dirty="0" smtClean="0"/>
              <a:t> coding! Unfortunate, right? </a:t>
            </a:r>
          </a:p>
          <a:p>
            <a:endParaRPr lang="en-US" baseline="0" dirty="0" smtClean="0"/>
          </a:p>
          <a:p>
            <a:r>
              <a:rPr lang="en-US" baseline="0" dirty="0" smtClean="0"/>
              <a:t>We’ll get a ton of in-class practice reading and writing code, so the course quickly becomes “code-centric”. </a:t>
            </a:r>
          </a:p>
          <a:p>
            <a:endParaRPr lang="en-US" baseline="0" dirty="0" smtClean="0"/>
          </a:p>
          <a:p>
            <a:r>
              <a:rPr lang="en-US" baseline="0" dirty="0" smtClean="0"/>
              <a:t>Most days will be much less presentation-heavy than today.</a:t>
            </a:r>
          </a:p>
          <a:p>
            <a:endParaRPr lang="en-US" baseline="0" dirty="0"/>
          </a:p>
          <a:p>
            <a:r>
              <a:rPr lang="en-US" baseline="0" dirty="0" smtClean="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Here’s this cool thing I built. It does X and it’s important because Y.</a:t>
            </a:r>
          </a:p>
          <a:p>
            <a:endParaRPr lang="en-US" dirty="0" smtClean="0"/>
          </a:p>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up I want to</a:t>
            </a:r>
            <a:r>
              <a:rPr lang="en-US" baseline="0" dirty="0" smtClean="0"/>
              <a:t> spend a little bit of time checking that everyone has everything they need installed (from the pre-work).</a:t>
            </a:r>
          </a:p>
          <a:p>
            <a:endParaRPr lang="en-US" baseline="0" dirty="0" smtClean="0"/>
          </a:p>
          <a:p>
            <a:r>
              <a:rPr lang="en-US" baseline="0" dirty="0" smtClean="0"/>
              <a:t>If you can check off all of these things, spend this time helping your neighbors. This should become a habit </a:t>
            </a:r>
            <a:r>
              <a:rPr lang="mr-IN" baseline="0" dirty="0" smtClean="0"/>
              <a:t>–</a:t>
            </a:r>
            <a:r>
              <a:rPr lang="en-US" baseline="0" dirty="0" smtClean="0"/>
              <a:t> try to ask for help form your neighbors before going to a TA (you will both learn more along the way). &lt; We’ll talk more about this soon.</a:t>
            </a:r>
          </a:p>
          <a:p>
            <a:endParaRPr lang="en-US" baseline="0" dirty="0" smtClean="0"/>
          </a:p>
          <a:p>
            <a:r>
              <a:rPr lang="en-US" baseline="0" dirty="0" smtClean="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what exactly does</a:t>
            </a:r>
            <a:r>
              <a:rPr lang="en-US" baseline="0" dirty="0" smtClean="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Let’s use YouTube as an example. (Go to YouTube and do basic search)</a:t>
            </a:r>
          </a:p>
          <a:p>
            <a:endParaRPr lang="en-US" dirty="0" smtClean="0"/>
          </a:p>
          <a:p>
            <a:r>
              <a:rPr lang="en-US" dirty="0" smtClean="0"/>
              <a:t>You’ll learn all of this in time, but</a:t>
            </a:r>
            <a:r>
              <a:rPr lang="en-US" baseline="0" dirty="0" smtClean="0"/>
              <a:t> a basic YouTube search requires two things:</a:t>
            </a:r>
          </a:p>
          <a:p>
            <a:pPr marL="228600" indent="-228600">
              <a:buAutoNum type="arabicParenR"/>
            </a:pPr>
            <a:r>
              <a:rPr lang="en-US" baseline="0" dirty="0" smtClean="0"/>
              <a:t>A ”frontend” </a:t>
            </a:r>
            <a:r>
              <a:rPr lang="mr-IN" baseline="0" dirty="0" smtClean="0"/>
              <a:t>–</a:t>
            </a:r>
            <a:r>
              <a:rPr lang="en-US" baseline="0" dirty="0" smtClean="0"/>
              <a:t> the graphical user interface which responds to what I type</a:t>
            </a:r>
          </a:p>
          <a:p>
            <a:pPr marL="228600" indent="-228600">
              <a:buAutoNum type="arabicParenR"/>
            </a:pPr>
            <a:r>
              <a:rPr lang="en-US" baseline="0" dirty="0" smtClean="0"/>
              <a:t>A “backend” </a:t>
            </a:r>
            <a:r>
              <a:rPr lang="mr-IN" baseline="0" dirty="0" smtClean="0"/>
              <a:t>–</a:t>
            </a:r>
            <a:r>
              <a:rPr lang="en-US" baseline="0" dirty="0" smtClean="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smtClean="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Websites today</a:t>
            </a:r>
            <a:r>
              <a:rPr lang="en-US" baseline="0" dirty="0" smtClean="0"/>
              <a:t> are all about reading code for these components </a:t>
            </a:r>
            <a:r>
              <a:rPr lang="mr-IN" baseline="0" dirty="0" smtClean="0"/>
              <a:t>–</a:t>
            </a:r>
            <a:r>
              <a:rPr lang="en-US" baseline="0" dirty="0" smtClean="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That is “Full-Stack Development” </a:t>
            </a:r>
            <a:r>
              <a:rPr lang="mr-IN" dirty="0" smtClean="0"/>
              <a:t>–</a:t>
            </a:r>
            <a:r>
              <a:rPr lang="en-US" dirty="0" smtClean="0"/>
              <a:t> you build can</a:t>
            </a:r>
            <a:r>
              <a:rPr lang="en-US" baseline="0" dirty="0" smtClean="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In this course, you’ll learn everything you need to be able to do this </a:t>
            </a:r>
            <a:r>
              <a:rPr lang="mr-IN" dirty="0" smtClean="0"/>
              <a:t>–</a:t>
            </a:r>
            <a:r>
              <a:rPr lang="en-US" dirty="0" smtClean="0"/>
              <a:t> </a:t>
            </a:r>
            <a:br>
              <a:rPr lang="en-US" dirty="0" smtClean="0"/>
            </a:br>
            <a:endParaRPr lang="en-US" dirty="0" smtClean="0"/>
          </a:p>
          <a:p>
            <a:r>
              <a:rPr lang="en-US" dirty="0" smtClean="0"/>
              <a:t>you’ll be</a:t>
            </a:r>
            <a:r>
              <a:rPr lang="en-US" baseline="0" dirty="0" smtClean="0"/>
              <a:t> able to build complex web applications even as a single developer.</a:t>
            </a:r>
          </a:p>
          <a:p>
            <a:endParaRPr lang="en-US" baseline="0" dirty="0" smtClean="0"/>
          </a:p>
          <a:p>
            <a:endParaRPr lang="en-US" baseline="0" dirty="0" smtClean="0"/>
          </a:p>
          <a:p>
            <a:r>
              <a:rPr lang="en-US" baseline="0" dirty="0" smtClean="0"/>
              <a:t>Questions?</a:t>
            </a:r>
          </a:p>
          <a:p>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 terminal is the portal to your</a:t>
            </a:r>
            <a:r>
              <a:rPr lang="en-US" baseline="0" dirty="0" smtClean="0"/>
              <a:t> computer </a:t>
            </a:r>
            <a:r>
              <a:rPr lang="mr-IN" baseline="0" dirty="0" smtClean="0"/>
              <a:t>–</a:t>
            </a:r>
            <a:r>
              <a:rPr lang="en-US" baseline="0" dirty="0" smtClean="0"/>
              <a:t> it allows you to run and even script commands that can create files, folders, and more.</a:t>
            </a:r>
          </a:p>
          <a:p>
            <a:endParaRPr lang="en-US" baseline="0" dirty="0" smtClean="0"/>
          </a:p>
          <a:p>
            <a:r>
              <a:rPr lang="en-US" baseline="0" dirty="0" smtClean="0"/>
              <a:t>It is extremely important that you get intimately familiar with the terminal as soon as possible, as you’ll use it for almost everything. It is fast and powerful.</a:t>
            </a:r>
          </a:p>
          <a:p>
            <a:endParaRPr lang="en-US" baseline="0" dirty="0" smtClean="0"/>
          </a:p>
          <a:p>
            <a:r>
              <a:rPr lang="en-US" baseline="0" dirty="0" smtClean="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keep in mind why you joined this class. Let’s talk about your goals.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let’s run through a couple of examples.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Your turn!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Re-ask</a:t>
            </a:r>
            <a:r>
              <a:rPr lang="en-US" baseline="0" dirty="0" smtClean="0"/>
              <a:t> the questions after a couple of minutes walking neighbor-discussion:</a:t>
            </a:r>
          </a:p>
          <a:p>
            <a:pPr marL="171450" indent="-171450">
              <a:buFontTx/>
              <a:buChar char="-"/>
            </a:pPr>
            <a:r>
              <a:rPr lang="en-US" baseline="0" dirty="0" smtClean="0"/>
              <a:t>How do you create a new folder?</a:t>
            </a:r>
          </a:p>
          <a:p>
            <a:pPr marL="171450" indent="-171450">
              <a:buFontTx/>
              <a:buChar char="-"/>
            </a:pPr>
            <a:r>
              <a:rPr lang="en-US" baseline="0" dirty="0" smtClean="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can create HTML files from the terminal, let’s create one and actually write some HTML.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smtClean="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There are</a:t>
            </a:r>
            <a:r>
              <a:rPr lang="en-US" baseline="0" dirty="0" smtClean="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4/17/17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4/17/17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hyperlink" Target="http://lmgtfy.com/?q=google+fu" TargetMode="External"/><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9.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smtClean="0">
                <a:solidFill>
                  <a:schemeClr val="bg1"/>
                </a:solidFill>
              </a:rPr>
              <a:t>The Coding Bootcamp</a:t>
            </a:r>
            <a:endParaRPr lang="en-US" dirty="0">
              <a:solidFill>
                <a:schemeClr val="bg1"/>
              </a:solidFill>
            </a:endParaRP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5999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Excited </a:t>
            </a:r>
            <a:r>
              <a:rPr lang="en" altLang="en" sz="3200" dirty="0" smtClean="0">
                <a:latin typeface="Arial" panose="020B0604020202020204" pitchFamily="34" charset="0"/>
                <a:ea typeface="Roboto" pitchFamily="2" charset="0"/>
                <a:cs typeface="Arial" panose="020B0604020202020204" pitchFamily="34" charset="0"/>
              </a:rPr>
              <a:t>about </a:t>
            </a:r>
            <a:r>
              <a:rPr lang="en" altLang="en" sz="3200" dirty="0">
                <a:latin typeface="Arial" panose="020B0604020202020204" pitchFamily="34" charset="0"/>
                <a:ea typeface="Roboto" pitchFamily="2" charset="0"/>
                <a:cs typeface="Arial" panose="020B0604020202020204" pitchFamily="34" charset="0"/>
              </a:rPr>
              <a:t>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r>
              <a:rPr lang="is-IS" dirty="0" smtClean="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Google Fu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a:t>
            </a:r>
            <a:r>
              <a:rPr lang="en-US" dirty="0" smtClean="0"/>
              <a:t>… ?</a:t>
            </a:r>
            <a:endParaRPr lang="en-US" dirty="0"/>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Rob Tirserio</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BS Computer Science, Juniata College 2004</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SCJP, CSSLP</a:t>
            </a:r>
            <a:endParaRPr lang="en" alt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smtClean="0">
                <a:latin typeface="Arial" panose="020B0604020202020204" pitchFamily="34" charset="0"/>
                <a:ea typeface="Roboto" panose="02000000000000000000" pitchFamily="2" charset="0"/>
                <a:cs typeface="Arial" panose="020B0604020202020204" pitchFamily="34" charset="0"/>
              </a:rPr>
              <a:t>12</a:t>
            </a:r>
            <a:r>
              <a:rPr lang="en" altLang="en"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a:latin typeface="Arial" panose="020B0604020202020204" pitchFamily="34" charset="0"/>
                <a:ea typeface="Roboto" panose="02000000000000000000" pitchFamily="2" charset="0"/>
                <a:cs typeface="Arial" panose="020B0604020202020204" pitchFamily="34" charset="0"/>
              </a:rPr>
              <a:t>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3000" i="1" dirty="0" smtClean="0">
                <a:latin typeface="Arial" panose="020B0604020202020204" pitchFamily="34" charset="0"/>
                <a:ea typeface="Roboto" panose="02000000000000000000" pitchFamily="2" charset="0"/>
                <a:cs typeface="Arial" panose="020B0604020202020204" pitchFamily="34" charset="0"/>
              </a:rPr>
              <a:t>Like to golf and snowboard</a:t>
            </a:r>
            <a:endParaRPr lang="en" altLang="en" sz="3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smtClean="0">
                <a:latin typeface="Arial" panose="020B0604020202020204" pitchFamily="34" charset="0"/>
                <a:ea typeface="Roboto" panose="02000000000000000000" pitchFamily="2" charset="0"/>
                <a:cs typeface="Arial" panose="020B0604020202020204" pitchFamily="34" charset="0"/>
              </a:rPr>
              <a:t>Secretly</a:t>
            </a:r>
            <a:r>
              <a:rPr lang="en" altLang="en" sz="2000" dirty="0">
                <a:latin typeface="Arial" panose="020B0604020202020204" pitchFamily="34" charset="0"/>
                <a:ea typeface="Roboto" panose="02000000000000000000" pitchFamily="2" charset="0"/>
                <a:cs typeface="Arial" panose="020B0604020202020204" pitchFamily="34" charset="0"/>
              </a:rPr>
              <a:t>, </a:t>
            </a:r>
            <a:r>
              <a:rPr lang="en-US" sz="2000" dirty="0">
                <a:latin typeface="Arial" panose="020B0604020202020204" pitchFamily="34" charset="0"/>
                <a:ea typeface="Roboto" panose="02000000000000000000" pitchFamily="2" charset="0"/>
                <a:cs typeface="Arial" panose="020B0604020202020204" pitchFamily="34" charset="0"/>
              </a:rPr>
              <a:t>a </a:t>
            </a:r>
            <a:r>
              <a:rPr lang="en-US" sz="2000" dirty="0" smtClean="0">
                <a:latin typeface="Arial" panose="020B0604020202020204" pitchFamily="34" charset="0"/>
                <a:ea typeface="Roboto" panose="02000000000000000000" pitchFamily="2" charset="0"/>
                <a:cs typeface="Arial" panose="020B0604020202020204" pitchFamily="34" charset="0"/>
              </a:rPr>
              <a:t>better snowboarder than golfer</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72" y="3987133"/>
            <a:ext cx="1611528" cy="2372350"/>
          </a:xfrm>
          <a:prstGeom prst="rect">
            <a:avLst/>
          </a:prstGeom>
        </p:spPr>
      </p:pic>
    </p:spTree>
    <p:extLst>
      <p:ext uri="{BB962C8B-B14F-4D97-AF65-F5344CB8AC3E}">
        <p14:creationId xmlns:p14="http://schemas.microsoft.com/office/powerpoint/2010/main" val="143808629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smtClean="0">
                <a:latin typeface="Arial" panose="020B0604020202020204" pitchFamily="34" charset="0"/>
                <a:ea typeface="Roboto" panose="02000000000000000000" pitchFamily="2" charset="0"/>
                <a:cs typeface="Arial" panose="020B0604020202020204" pitchFamily="34" charset="0"/>
              </a:rPr>
              <a:t>Google </a:t>
            </a:r>
            <a:r>
              <a:rPr lang="en" alt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a:t>
            </a:r>
            <a:r>
              <a:rPr lang="en" altLang="en" sz="2800" dirty="0" smtClean="0">
                <a:latin typeface="Arial" panose="020B0604020202020204" pitchFamily="34" charset="0"/>
                <a:ea typeface="Roboto" panose="02000000000000000000" pitchFamily="2" charset="0"/>
                <a:cs typeface="Arial" panose="020B0604020202020204" pitchFamily="34" charset="0"/>
              </a:rPr>
              <a:t>Overflow</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spTree>
    <p:extLst>
      <p:ext uri="{BB962C8B-B14F-4D97-AF65-F5344CB8AC3E}">
        <p14:creationId xmlns:p14="http://schemas.microsoft.com/office/powerpoint/2010/main" val="242185107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smtClean="0">
                <a:latin typeface="Arial" panose="020B0604020202020204" pitchFamily="34" charset="0"/>
                <a:cs typeface="Arial" panose="020B0604020202020204" pitchFamily="34" charset="0"/>
              </a:rPr>
              <a:t>New Career</a:t>
            </a:r>
            <a:endParaRPr lang="en-US" sz="4800" b="1" u="sng" dirty="0">
              <a:latin typeface="Arial" panose="020B0604020202020204" pitchFamily="34" charset="0"/>
              <a:cs typeface="Arial" panose="020B0604020202020204" pitchFamily="34" charset="0"/>
            </a:endParaRP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13342</TotalTime>
  <Words>2331</Words>
  <Application>Microsoft Macintosh PowerPoint</Application>
  <PresentationFormat>On-screen Show (4:3)</PresentationFormat>
  <Paragraphs>480</Paragraphs>
  <Slides>54</Slides>
  <Notes>49</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Rob Tirserio</cp:lastModifiedBy>
  <cp:revision>1459</cp:revision>
  <cp:lastPrinted>2016-01-30T16:23:56Z</cp:lastPrinted>
  <dcterms:created xsi:type="dcterms:W3CDTF">2015-01-20T17:19:00Z</dcterms:created>
  <dcterms:modified xsi:type="dcterms:W3CDTF">2017-04-18T12:50:21Z</dcterms:modified>
</cp:coreProperties>
</file>